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0033000" cy="7772400"/>
  <p:notesSz cx="6858000" cy="9144000"/>
  <p:embeddedFontLst>
    <p:embeddedFont>
      <p:font typeface="True Typewriter" charset="1" panose="020607040402050204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jpeg" Type="http://schemas.openxmlformats.org/officeDocument/2006/relationships/image"/><Relationship Id="rId11" Target="../media/image14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jpeg" Type="http://schemas.openxmlformats.org/officeDocument/2006/relationships/image"/><Relationship Id="rId11" Target="../media/image16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jpeg" Type="http://schemas.openxmlformats.org/officeDocument/2006/relationships/image"/><Relationship Id="rId11" Target="../media/image18.png" Type="http://schemas.openxmlformats.org/officeDocument/2006/relationships/image"/><Relationship Id="rId12" Target="../media/image19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jpeg" Type="http://schemas.openxmlformats.org/officeDocument/2006/relationships/image"/><Relationship Id="rId11" Target="../media/image20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jpeg" Type="http://schemas.openxmlformats.org/officeDocument/2006/relationships/image"/><Relationship Id="rId11" Target="../media/image22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4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5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jpeg" Type="http://schemas.openxmlformats.org/officeDocument/2006/relationships/image"/><Relationship Id="rId11" Target="../media/image28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jpeg" Type="http://schemas.openxmlformats.org/officeDocument/2006/relationships/image"/><Relationship Id="rId11" Target="../media/image29.jpeg" Type="http://schemas.openxmlformats.org/officeDocument/2006/relationships/image"/><Relationship Id="rId12" Target="../media/image30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jpeg" Type="http://schemas.openxmlformats.org/officeDocument/2006/relationships/image"/><Relationship Id="rId11" Target="../media/image41.jpeg" Type="http://schemas.openxmlformats.org/officeDocument/2006/relationships/image"/><Relationship Id="rId12" Target="../media/image42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608381" y="619755"/>
            <a:ext cx="1069597" cy="1072278"/>
          </a:xfrm>
          <a:custGeom>
            <a:avLst/>
            <a:gdLst/>
            <a:ahLst/>
            <a:cxnLst/>
            <a:rect r="r" b="b" t="t" l="l"/>
            <a:pathLst>
              <a:path h="1072278" w="1069597">
                <a:moveTo>
                  <a:pt x="0" y="1072278"/>
                </a:moveTo>
                <a:lnTo>
                  <a:pt x="1069597" y="1072278"/>
                </a:lnTo>
                <a:lnTo>
                  <a:pt x="1069597" y="0"/>
                </a:lnTo>
                <a:lnTo>
                  <a:pt x="0" y="0"/>
                </a:lnTo>
                <a:lnTo>
                  <a:pt x="0" y="107227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3793295" y="619755"/>
            <a:ext cx="1069597" cy="1072278"/>
          </a:xfrm>
          <a:custGeom>
            <a:avLst/>
            <a:gdLst/>
            <a:ahLst/>
            <a:cxnLst/>
            <a:rect r="r" b="b" t="t" l="l"/>
            <a:pathLst>
              <a:path h="1072278" w="1069597">
                <a:moveTo>
                  <a:pt x="1069597" y="1072278"/>
                </a:moveTo>
                <a:lnTo>
                  <a:pt x="0" y="1072278"/>
                </a:lnTo>
                <a:lnTo>
                  <a:pt x="0" y="0"/>
                </a:lnTo>
                <a:lnTo>
                  <a:pt x="1069597" y="0"/>
                </a:lnTo>
                <a:lnTo>
                  <a:pt x="1069597" y="107227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77600" y="1479818"/>
            <a:ext cx="4085292" cy="4883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4"/>
              </a:lnSpc>
            </a:pPr>
            <a:r>
              <a:rPr lang="en-US" sz="580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Cuaderno de viaje</a:t>
            </a:r>
          </a:p>
          <a:p>
            <a:pPr algn="ctr">
              <a:lnSpc>
                <a:spcPts val="8120"/>
              </a:lnSpc>
            </a:pPr>
          </a:p>
          <a:p>
            <a:pPr algn="ctr">
              <a:lnSpc>
                <a:spcPts val="8120"/>
              </a:lnSpc>
            </a:pPr>
          </a:p>
          <a:p>
            <a:pPr algn="ctr">
              <a:lnSpc>
                <a:spcPts val="5278"/>
              </a:lnSpc>
            </a:pPr>
            <a:r>
              <a:rPr lang="en-US" sz="580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Ruta 2. </a:t>
            </a:r>
          </a:p>
          <a:p>
            <a:pPr algn="ctr">
              <a:lnSpc>
                <a:spcPts val="5278"/>
              </a:lnSpc>
            </a:pPr>
            <a:r>
              <a:rPr lang="en-US" sz="580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Abril 26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48444" y="3297053"/>
            <a:ext cx="2144851" cy="1414130"/>
          </a:xfrm>
          <a:custGeom>
            <a:avLst/>
            <a:gdLst/>
            <a:ahLst/>
            <a:cxnLst/>
            <a:rect r="r" b="b" t="t" l="l"/>
            <a:pathLst>
              <a:path h="1414130" w="2144851">
                <a:moveTo>
                  <a:pt x="0" y="0"/>
                </a:moveTo>
                <a:lnTo>
                  <a:pt x="2144851" y="0"/>
                </a:lnTo>
                <a:lnTo>
                  <a:pt x="2144851" y="1414130"/>
                </a:lnTo>
                <a:lnTo>
                  <a:pt x="0" y="141413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4476846" y="1696721"/>
            <a:ext cx="5585257" cy="3747015"/>
          </a:xfrm>
          <a:custGeom>
            <a:avLst/>
            <a:gdLst/>
            <a:ahLst/>
            <a:cxnLst/>
            <a:rect r="r" b="b" t="t" l="l"/>
            <a:pathLst>
              <a:path h="3747015" w="5585257">
                <a:moveTo>
                  <a:pt x="0" y="0"/>
                </a:moveTo>
                <a:lnTo>
                  <a:pt x="5585256" y="0"/>
                </a:lnTo>
                <a:lnTo>
                  <a:pt x="5585256" y="3747015"/>
                </a:lnTo>
                <a:lnTo>
                  <a:pt x="0" y="37470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97" t="-101641" r="-2826" b="-1848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835740" y="1470460"/>
            <a:ext cx="3950228" cy="4066509"/>
          </a:xfrm>
          <a:custGeom>
            <a:avLst/>
            <a:gdLst/>
            <a:ahLst/>
            <a:cxnLst/>
            <a:rect r="r" b="b" t="t" l="l"/>
            <a:pathLst>
              <a:path h="4066509" w="3950228">
                <a:moveTo>
                  <a:pt x="0" y="0"/>
                </a:moveTo>
                <a:lnTo>
                  <a:pt x="3950228" y="0"/>
                </a:lnTo>
                <a:lnTo>
                  <a:pt x="3950228" y="4066508"/>
                </a:lnTo>
                <a:lnTo>
                  <a:pt x="0" y="40665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3671" t="-106916" r="-2573" b="-772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519087" y="1705259"/>
            <a:ext cx="5379308" cy="3920388"/>
          </a:xfrm>
          <a:custGeom>
            <a:avLst/>
            <a:gdLst/>
            <a:ahLst/>
            <a:cxnLst/>
            <a:rect r="r" b="b" t="t" l="l"/>
            <a:pathLst>
              <a:path h="3920388" w="5379308">
                <a:moveTo>
                  <a:pt x="0" y="0"/>
                </a:moveTo>
                <a:lnTo>
                  <a:pt x="5379308" y="0"/>
                </a:lnTo>
                <a:lnTo>
                  <a:pt x="5379308" y="3920388"/>
                </a:lnTo>
                <a:lnTo>
                  <a:pt x="0" y="39203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330" t="-107608" r="0" b="-8421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59245" y="1581774"/>
            <a:ext cx="5458028" cy="4021318"/>
          </a:xfrm>
          <a:custGeom>
            <a:avLst/>
            <a:gdLst/>
            <a:ahLst/>
            <a:cxnLst/>
            <a:rect r="r" b="b" t="t" l="l"/>
            <a:pathLst>
              <a:path h="4021318" w="5458028">
                <a:moveTo>
                  <a:pt x="0" y="0"/>
                </a:moveTo>
                <a:lnTo>
                  <a:pt x="5458028" y="0"/>
                </a:lnTo>
                <a:lnTo>
                  <a:pt x="5458028" y="4021318"/>
                </a:lnTo>
                <a:lnTo>
                  <a:pt x="0" y="4021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776" t="-105819" r="0" b="-488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392767" y="1637085"/>
            <a:ext cx="5654969" cy="3935998"/>
          </a:xfrm>
          <a:custGeom>
            <a:avLst/>
            <a:gdLst/>
            <a:ahLst/>
            <a:cxnLst/>
            <a:rect r="r" b="b" t="t" l="l"/>
            <a:pathLst>
              <a:path h="3935998" w="5654969">
                <a:moveTo>
                  <a:pt x="0" y="0"/>
                </a:moveTo>
                <a:lnTo>
                  <a:pt x="5654969" y="0"/>
                </a:lnTo>
                <a:lnTo>
                  <a:pt x="5654969" y="3935999"/>
                </a:lnTo>
                <a:lnTo>
                  <a:pt x="0" y="39359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715" t="-106380" r="0" b="-638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581642" y="1648693"/>
            <a:ext cx="4587527" cy="3856787"/>
          </a:xfrm>
          <a:custGeom>
            <a:avLst/>
            <a:gdLst/>
            <a:ahLst/>
            <a:cxnLst/>
            <a:rect r="r" b="b" t="t" l="l"/>
            <a:pathLst>
              <a:path h="3856787" w="4587527">
                <a:moveTo>
                  <a:pt x="0" y="0"/>
                </a:moveTo>
                <a:lnTo>
                  <a:pt x="4587527" y="0"/>
                </a:lnTo>
                <a:lnTo>
                  <a:pt x="4587527" y="3856786"/>
                </a:lnTo>
                <a:lnTo>
                  <a:pt x="0" y="3856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6452" t="-4392" r="-3323" b="-11390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682739" y="1132616"/>
            <a:ext cx="3493662" cy="2604420"/>
          </a:xfrm>
          <a:custGeom>
            <a:avLst/>
            <a:gdLst/>
            <a:ahLst/>
            <a:cxnLst/>
            <a:rect r="r" b="b" t="t" l="l"/>
            <a:pathLst>
              <a:path h="2604420" w="3493662">
                <a:moveTo>
                  <a:pt x="0" y="0"/>
                </a:moveTo>
                <a:lnTo>
                  <a:pt x="3493662" y="0"/>
                </a:lnTo>
                <a:lnTo>
                  <a:pt x="3493662" y="2604420"/>
                </a:lnTo>
                <a:lnTo>
                  <a:pt x="0" y="26044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213" t="-108456" r="-5129" b="-845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6836387" y="3904941"/>
            <a:ext cx="2741108" cy="2384185"/>
          </a:xfrm>
          <a:custGeom>
            <a:avLst/>
            <a:gdLst/>
            <a:ahLst/>
            <a:cxnLst/>
            <a:rect r="r" b="b" t="t" l="l"/>
            <a:pathLst>
              <a:path h="2384185" w="2741108">
                <a:moveTo>
                  <a:pt x="0" y="0"/>
                </a:moveTo>
                <a:lnTo>
                  <a:pt x="2741108" y="0"/>
                </a:lnTo>
                <a:lnTo>
                  <a:pt x="2741108" y="2384185"/>
                </a:lnTo>
                <a:lnTo>
                  <a:pt x="0" y="238418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0790" t="-118474" r="-4944" b="-18474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314814" y="4187097"/>
            <a:ext cx="1500783" cy="351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Buitre leonado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37964" y="1603055"/>
            <a:ext cx="5460298" cy="3981026"/>
          </a:xfrm>
          <a:custGeom>
            <a:avLst/>
            <a:gdLst/>
            <a:ahLst/>
            <a:cxnLst/>
            <a:rect r="r" b="b" t="t" l="l"/>
            <a:pathLst>
              <a:path h="3981026" w="5460298">
                <a:moveTo>
                  <a:pt x="0" y="0"/>
                </a:moveTo>
                <a:lnTo>
                  <a:pt x="5460298" y="0"/>
                </a:lnTo>
                <a:lnTo>
                  <a:pt x="5460298" y="3981027"/>
                </a:lnTo>
                <a:lnTo>
                  <a:pt x="0" y="39810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449" t="-102175" r="-1571" b="-928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430051" y="1648348"/>
            <a:ext cx="5460298" cy="3890441"/>
          </a:xfrm>
          <a:custGeom>
            <a:avLst/>
            <a:gdLst/>
            <a:ahLst/>
            <a:cxnLst/>
            <a:rect r="r" b="b" t="t" l="l"/>
            <a:pathLst>
              <a:path h="3890441" w="5460298">
                <a:moveTo>
                  <a:pt x="0" y="0"/>
                </a:moveTo>
                <a:lnTo>
                  <a:pt x="5460298" y="0"/>
                </a:lnTo>
                <a:lnTo>
                  <a:pt x="5460298" y="3890441"/>
                </a:lnTo>
                <a:lnTo>
                  <a:pt x="0" y="3890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271" t="-105039" r="-1571" b="-5039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-52811" y="1693830"/>
            <a:ext cx="5596768" cy="3935946"/>
          </a:xfrm>
          <a:custGeom>
            <a:avLst/>
            <a:gdLst/>
            <a:ahLst/>
            <a:cxnLst/>
            <a:rect r="r" b="b" t="t" l="l"/>
            <a:pathLst>
              <a:path h="3935946" w="5596768">
                <a:moveTo>
                  <a:pt x="0" y="0"/>
                </a:moveTo>
                <a:lnTo>
                  <a:pt x="5596768" y="0"/>
                </a:lnTo>
                <a:lnTo>
                  <a:pt x="5596768" y="3935946"/>
                </a:lnTo>
                <a:lnTo>
                  <a:pt x="0" y="39359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269" t="-106380" r="-1533" b="-638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428180" y="1712479"/>
            <a:ext cx="5682587" cy="3812829"/>
          </a:xfrm>
          <a:custGeom>
            <a:avLst/>
            <a:gdLst/>
            <a:ahLst/>
            <a:cxnLst/>
            <a:rect r="r" b="b" t="t" l="l"/>
            <a:pathLst>
              <a:path h="3812829" w="5682587">
                <a:moveTo>
                  <a:pt x="0" y="0"/>
                </a:moveTo>
                <a:lnTo>
                  <a:pt x="5682587" y="0"/>
                </a:lnTo>
                <a:lnTo>
                  <a:pt x="5682587" y="3812829"/>
                </a:lnTo>
                <a:lnTo>
                  <a:pt x="0" y="381282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205" t="-109815" r="0" b="-9815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25063" y="1530137"/>
            <a:ext cx="5472820" cy="3967745"/>
          </a:xfrm>
          <a:custGeom>
            <a:avLst/>
            <a:gdLst/>
            <a:ahLst/>
            <a:cxnLst/>
            <a:rect r="r" b="b" t="t" l="l"/>
            <a:pathLst>
              <a:path h="3967745" w="5472820">
                <a:moveTo>
                  <a:pt x="0" y="0"/>
                </a:moveTo>
                <a:lnTo>
                  <a:pt x="5472820" y="0"/>
                </a:lnTo>
                <a:lnTo>
                  <a:pt x="5472820" y="3967746"/>
                </a:lnTo>
                <a:lnTo>
                  <a:pt x="0" y="3967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394" t="-6432" r="-1568" b="-1080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90869" y="1829786"/>
            <a:ext cx="3827052" cy="2970749"/>
          </a:xfrm>
          <a:custGeom>
            <a:avLst/>
            <a:gdLst/>
            <a:ahLst/>
            <a:cxnLst/>
            <a:rect r="r" b="b" t="t" l="l"/>
            <a:pathLst>
              <a:path h="2970749" w="3827052">
                <a:moveTo>
                  <a:pt x="0" y="0"/>
                </a:moveTo>
                <a:lnTo>
                  <a:pt x="3827053" y="0"/>
                </a:lnTo>
                <a:lnTo>
                  <a:pt x="3827053" y="2970749"/>
                </a:lnTo>
                <a:lnTo>
                  <a:pt x="0" y="29707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-28449" y="1788057"/>
            <a:ext cx="5585318" cy="3736043"/>
          </a:xfrm>
          <a:custGeom>
            <a:avLst/>
            <a:gdLst/>
            <a:ahLst/>
            <a:cxnLst/>
            <a:rect r="r" b="b" t="t" l="l"/>
            <a:pathLst>
              <a:path h="3736043" w="5585318">
                <a:moveTo>
                  <a:pt x="0" y="0"/>
                </a:moveTo>
                <a:lnTo>
                  <a:pt x="5585318" y="0"/>
                </a:lnTo>
                <a:lnTo>
                  <a:pt x="5585318" y="3736043"/>
                </a:lnTo>
                <a:lnTo>
                  <a:pt x="0" y="3736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35" t="-107332" r="0" b="-733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49974" y="982421"/>
            <a:ext cx="3438999" cy="5093249"/>
          </a:xfrm>
          <a:custGeom>
            <a:avLst/>
            <a:gdLst/>
            <a:ahLst/>
            <a:cxnLst/>
            <a:rect r="r" b="b" t="t" l="l"/>
            <a:pathLst>
              <a:path h="5093249" w="3438999">
                <a:moveTo>
                  <a:pt x="0" y="0"/>
                </a:moveTo>
                <a:lnTo>
                  <a:pt x="3439000" y="0"/>
                </a:lnTo>
                <a:lnTo>
                  <a:pt x="3439000" y="5093249"/>
                </a:lnTo>
                <a:lnTo>
                  <a:pt x="0" y="5093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5000"/>
            </a:blip>
            <a:stretch>
              <a:fillRect l="-11330" t="-5742" r="-16281" b="-8698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-63870" y="1704890"/>
            <a:ext cx="5430784" cy="3747843"/>
          </a:xfrm>
          <a:custGeom>
            <a:avLst/>
            <a:gdLst/>
            <a:ahLst/>
            <a:cxnLst/>
            <a:rect r="r" b="b" t="t" l="l"/>
            <a:pathLst>
              <a:path h="3747843" w="5430784">
                <a:moveTo>
                  <a:pt x="0" y="0"/>
                </a:moveTo>
                <a:lnTo>
                  <a:pt x="5430784" y="0"/>
                </a:lnTo>
                <a:lnTo>
                  <a:pt x="5430784" y="3747843"/>
                </a:lnTo>
                <a:lnTo>
                  <a:pt x="0" y="37478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271" t="-8456" r="-1580" b="-10845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554082" y="1714994"/>
            <a:ext cx="5430784" cy="3727634"/>
          </a:xfrm>
          <a:custGeom>
            <a:avLst/>
            <a:gdLst/>
            <a:ahLst/>
            <a:cxnLst/>
            <a:rect r="r" b="b" t="t" l="l"/>
            <a:pathLst>
              <a:path h="3727634" w="5430784">
                <a:moveTo>
                  <a:pt x="0" y="0"/>
                </a:moveTo>
                <a:lnTo>
                  <a:pt x="5430784" y="0"/>
                </a:lnTo>
                <a:lnTo>
                  <a:pt x="5430784" y="3727634"/>
                </a:lnTo>
                <a:lnTo>
                  <a:pt x="0" y="37276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07" t="-105908" r="0" b="-5908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14310" y="1526709"/>
            <a:ext cx="5452372" cy="4125793"/>
          </a:xfrm>
          <a:custGeom>
            <a:avLst/>
            <a:gdLst/>
            <a:ahLst/>
            <a:cxnLst/>
            <a:rect r="r" b="b" t="t" l="l"/>
            <a:pathLst>
              <a:path h="4125793" w="5452372">
                <a:moveTo>
                  <a:pt x="0" y="0"/>
                </a:moveTo>
                <a:lnTo>
                  <a:pt x="5452372" y="0"/>
                </a:lnTo>
                <a:lnTo>
                  <a:pt x="5452372" y="4125793"/>
                </a:lnTo>
                <a:lnTo>
                  <a:pt x="0" y="4125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64" t="-107322" r="-12987" b="-732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490590" y="1579323"/>
            <a:ext cx="5557767" cy="3954322"/>
          </a:xfrm>
          <a:custGeom>
            <a:avLst/>
            <a:gdLst/>
            <a:ahLst/>
            <a:cxnLst/>
            <a:rect r="r" b="b" t="t" l="l"/>
            <a:pathLst>
              <a:path h="3954322" w="5557767">
                <a:moveTo>
                  <a:pt x="0" y="0"/>
                </a:moveTo>
                <a:lnTo>
                  <a:pt x="5557768" y="0"/>
                </a:lnTo>
                <a:lnTo>
                  <a:pt x="5557768" y="3954322"/>
                </a:lnTo>
                <a:lnTo>
                  <a:pt x="0" y="39543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269" t="-5159" r="-1544" b="-105159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95989" y="1716073"/>
            <a:ext cx="5187588" cy="3759584"/>
          </a:xfrm>
          <a:custGeom>
            <a:avLst/>
            <a:gdLst/>
            <a:ahLst/>
            <a:cxnLst/>
            <a:rect r="r" b="b" t="t" l="l"/>
            <a:pathLst>
              <a:path h="3759584" w="5187588">
                <a:moveTo>
                  <a:pt x="0" y="0"/>
                </a:moveTo>
                <a:lnTo>
                  <a:pt x="5187588" y="0"/>
                </a:lnTo>
                <a:lnTo>
                  <a:pt x="5187588" y="3759584"/>
                </a:lnTo>
                <a:lnTo>
                  <a:pt x="0" y="37595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382" t="-115070" r="-2285" b="-1063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66708" y="777600"/>
            <a:ext cx="3535250" cy="2651438"/>
          </a:xfrm>
          <a:custGeom>
            <a:avLst/>
            <a:gdLst/>
            <a:ahLst/>
            <a:cxnLst/>
            <a:rect r="r" b="b" t="t" l="l"/>
            <a:pathLst>
              <a:path h="2651438" w="3535250">
                <a:moveTo>
                  <a:pt x="0" y="0"/>
                </a:moveTo>
                <a:lnTo>
                  <a:pt x="3535251" y="0"/>
                </a:lnTo>
                <a:lnTo>
                  <a:pt x="3535251" y="2651438"/>
                </a:lnTo>
                <a:lnTo>
                  <a:pt x="0" y="2651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6188905" y="3595865"/>
            <a:ext cx="2161138" cy="2881517"/>
          </a:xfrm>
          <a:custGeom>
            <a:avLst/>
            <a:gdLst/>
            <a:ahLst/>
            <a:cxnLst/>
            <a:rect r="r" b="b" t="t" l="l"/>
            <a:pathLst>
              <a:path h="2881517" w="2161138">
                <a:moveTo>
                  <a:pt x="0" y="0"/>
                </a:moveTo>
                <a:lnTo>
                  <a:pt x="2161138" y="0"/>
                </a:lnTo>
                <a:lnTo>
                  <a:pt x="2161138" y="2881517"/>
                </a:lnTo>
                <a:lnTo>
                  <a:pt x="0" y="2881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7251" y="1623769"/>
            <a:ext cx="5525661" cy="4004963"/>
          </a:xfrm>
          <a:custGeom>
            <a:avLst/>
            <a:gdLst/>
            <a:ahLst/>
            <a:cxnLst/>
            <a:rect r="r" b="b" t="t" l="l"/>
            <a:pathLst>
              <a:path h="4004963" w="5525661">
                <a:moveTo>
                  <a:pt x="0" y="0"/>
                </a:moveTo>
                <a:lnTo>
                  <a:pt x="5525661" y="0"/>
                </a:lnTo>
                <a:lnTo>
                  <a:pt x="5525661" y="4004963"/>
                </a:lnTo>
                <a:lnTo>
                  <a:pt x="0" y="4004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899" t="-7755" r="-1553" b="-10775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291068" y="1755719"/>
            <a:ext cx="5611481" cy="3655242"/>
          </a:xfrm>
          <a:custGeom>
            <a:avLst/>
            <a:gdLst/>
            <a:ahLst/>
            <a:cxnLst/>
            <a:rect r="r" b="b" t="t" l="l"/>
            <a:pathLst>
              <a:path h="3655242" w="5611481">
                <a:moveTo>
                  <a:pt x="0" y="0"/>
                </a:moveTo>
                <a:lnTo>
                  <a:pt x="5611481" y="0"/>
                </a:lnTo>
                <a:lnTo>
                  <a:pt x="5611481" y="3655242"/>
                </a:lnTo>
                <a:lnTo>
                  <a:pt x="0" y="36552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74" t="-110260" r="0" b="-1026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2204802" y="-369640"/>
            <a:ext cx="5634397" cy="7928877"/>
          </a:xfrm>
          <a:custGeom>
            <a:avLst/>
            <a:gdLst/>
            <a:ahLst/>
            <a:cxnLst/>
            <a:rect r="r" b="b" t="t" l="l"/>
            <a:pathLst>
              <a:path h="7928877" w="5634397">
                <a:moveTo>
                  <a:pt x="0" y="0"/>
                </a:moveTo>
                <a:lnTo>
                  <a:pt x="5634396" y="0"/>
                </a:lnTo>
                <a:lnTo>
                  <a:pt x="5634396" y="7928877"/>
                </a:lnTo>
                <a:lnTo>
                  <a:pt x="0" y="7928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03" t="-1934" r="-2104" b="-2185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27971" y="1613048"/>
            <a:ext cx="5438558" cy="3939300"/>
          </a:xfrm>
          <a:custGeom>
            <a:avLst/>
            <a:gdLst/>
            <a:ahLst/>
            <a:cxnLst/>
            <a:rect r="r" b="b" t="t" l="l"/>
            <a:pathLst>
              <a:path h="3939300" w="5438558">
                <a:moveTo>
                  <a:pt x="0" y="0"/>
                </a:moveTo>
                <a:lnTo>
                  <a:pt x="5438558" y="0"/>
                </a:lnTo>
                <a:lnTo>
                  <a:pt x="5438558" y="3939301"/>
                </a:lnTo>
                <a:lnTo>
                  <a:pt x="0" y="39393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127" t="-2467" r="-2234" b="-10324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509893" y="1767289"/>
            <a:ext cx="5298070" cy="3630820"/>
          </a:xfrm>
          <a:custGeom>
            <a:avLst/>
            <a:gdLst/>
            <a:ahLst/>
            <a:cxnLst/>
            <a:rect r="r" b="b" t="t" l="l"/>
            <a:pathLst>
              <a:path h="3630820" w="5298070">
                <a:moveTo>
                  <a:pt x="0" y="0"/>
                </a:moveTo>
                <a:lnTo>
                  <a:pt x="5298070" y="0"/>
                </a:lnTo>
                <a:lnTo>
                  <a:pt x="5298070" y="3630819"/>
                </a:lnTo>
                <a:lnTo>
                  <a:pt x="0" y="36308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051" t="-108390" r="0" b="-839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43333" y="1597687"/>
            <a:ext cx="5385528" cy="3916994"/>
          </a:xfrm>
          <a:custGeom>
            <a:avLst/>
            <a:gdLst/>
            <a:ahLst/>
            <a:cxnLst/>
            <a:rect r="r" b="b" t="t" l="l"/>
            <a:pathLst>
              <a:path h="3916994" w="5385528">
                <a:moveTo>
                  <a:pt x="0" y="0"/>
                </a:moveTo>
                <a:lnTo>
                  <a:pt x="5385528" y="0"/>
                </a:lnTo>
                <a:lnTo>
                  <a:pt x="5385528" y="3916994"/>
                </a:lnTo>
                <a:lnTo>
                  <a:pt x="0" y="39169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87" t="-1730" r="-1593" b="-9947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480229" y="1608640"/>
            <a:ext cx="5298070" cy="3635991"/>
          </a:xfrm>
          <a:custGeom>
            <a:avLst/>
            <a:gdLst/>
            <a:ahLst/>
            <a:cxnLst/>
            <a:rect r="r" b="b" t="t" l="l"/>
            <a:pathLst>
              <a:path h="3635991" w="5298070">
                <a:moveTo>
                  <a:pt x="0" y="0"/>
                </a:moveTo>
                <a:lnTo>
                  <a:pt x="5298071" y="0"/>
                </a:lnTo>
                <a:lnTo>
                  <a:pt x="5298071" y="3635991"/>
                </a:lnTo>
                <a:lnTo>
                  <a:pt x="0" y="3635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750" t="-106895" r="0" b="-6895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-86977" y="1752827"/>
            <a:ext cx="5461897" cy="3732742"/>
          </a:xfrm>
          <a:custGeom>
            <a:avLst/>
            <a:gdLst/>
            <a:ahLst/>
            <a:cxnLst/>
            <a:rect r="r" b="b" t="t" l="l"/>
            <a:pathLst>
              <a:path h="3732742" w="5461897">
                <a:moveTo>
                  <a:pt x="0" y="0"/>
                </a:moveTo>
                <a:lnTo>
                  <a:pt x="5461896" y="0"/>
                </a:lnTo>
                <a:lnTo>
                  <a:pt x="5461896" y="3732741"/>
                </a:lnTo>
                <a:lnTo>
                  <a:pt x="0" y="3732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286" t="-4778" r="-2939" b="-112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4517591" y="1558624"/>
            <a:ext cx="5529833" cy="3967785"/>
          </a:xfrm>
          <a:custGeom>
            <a:avLst/>
            <a:gdLst/>
            <a:ahLst/>
            <a:cxnLst/>
            <a:rect r="r" b="b" t="t" l="l"/>
            <a:pathLst>
              <a:path h="3967785" w="5529833">
                <a:moveTo>
                  <a:pt x="0" y="0"/>
                </a:moveTo>
                <a:lnTo>
                  <a:pt x="5529833" y="0"/>
                </a:lnTo>
                <a:lnTo>
                  <a:pt x="5529833" y="3967785"/>
                </a:lnTo>
                <a:lnTo>
                  <a:pt x="0" y="3967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130" t="-98732" r="0" b="-10442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44000" cy="7776000"/>
          </a:xfrm>
          <a:custGeom>
            <a:avLst/>
            <a:gdLst/>
            <a:ahLst/>
            <a:cxnLst/>
            <a:rect r="r" b="b" t="t" l="l"/>
            <a:pathLst>
              <a:path h="7776000" w="10044000">
                <a:moveTo>
                  <a:pt x="0" y="0"/>
                </a:moveTo>
                <a:lnTo>
                  <a:pt x="10044000" y="0"/>
                </a:lnTo>
                <a:lnTo>
                  <a:pt x="10044000" y="7776000"/>
                </a:lnTo>
                <a:lnTo>
                  <a:pt x="0" y="77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38" t="-1469" r="-9238" b="-14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0738" y="4253772"/>
            <a:ext cx="10264218" cy="3643797"/>
          </a:xfrm>
          <a:custGeom>
            <a:avLst/>
            <a:gdLst/>
            <a:ahLst/>
            <a:cxnLst/>
            <a:rect r="r" b="b" t="t" l="l"/>
            <a:pathLst>
              <a:path h="3643797" w="10264218">
                <a:moveTo>
                  <a:pt x="0" y="0"/>
                </a:moveTo>
                <a:lnTo>
                  <a:pt x="10264217" y="0"/>
                </a:lnTo>
                <a:lnTo>
                  <a:pt x="10264217" y="3643797"/>
                </a:lnTo>
                <a:lnTo>
                  <a:pt x="0" y="364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0738" y="5870849"/>
            <a:ext cx="7541281" cy="2026719"/>
          </a:xfrm>
          <a:custGeom>
            <a:avLst/>
            <a:gdLst/>
            <a:ahLst/>
            <a:cxnLst/>
            <a:rect r="r" b="b" t="t" l="l"/>
            <a:pathLst>
              <a:path h="2026719" w="7541281">
                <a:moveTo>
                  <a:pt x="0" y="0"/>
                </a:moveTo>
                <a:lnTo>
                  <a:pt x="7541281" y="0"/>
                </a:lnTo>
                <a:lnTo>
                  <a:pt x="7541281" y="2026720"/>
                </a:lnTo>
                <a:lnTo>
                  <a:pt x="0" y="2026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7269474" y="-123039"/>
            <a:ext cx="2874006" cy="2557865"/>
          </a:xfrm>
          <a:custGeom>
            <a:avLst/>
            <a:gdLst/>
            <a:ahLst/>
            <a:cxnLst/>
            <a:rect r="r" b="b" t="t" l="l"/>
            <a:pathLst>
              <a:path h="2557865" w="2874006">
                <a:moveTo>
                  <a:pt x="2874005" y="0"/>
                </a:moveTo>
                <a:lnTo>
                  <a:pt x="0" y="0"/>
                </a:lnTo>
                <a:lnTo>
                  <a:pt x="0" y="2557865"/>
                </a:lnTo>
                <a:lnTo>
                  <a:pt x="2874005" y="2557865"/>
                </a:lnTo>
                <a:lnTo>
                  <a:pt x="28740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20738" y="-123039"/>
            <a:ext cx="3306564" cy="1972916"/>
          </a:xfrm>
          <a:custGeom>
            <a:avLst/>
            <a:gdLst/>
            <a:ahLst/>
            <a:cxnLst/>
            <a:rect r="r" b="b" t="t" l="l"/>
            <a:pathLst>
              <a:path h="1972916" w="3306564">
                <a:moveTo>
                  <a:pt x="3306564" y="0"/>
                </a:moveTo>
                <a:lnTo>
                  <a:pt x="0" y="0"/>
                </a:lnTo>
                <a:lnTo>
                  <a:pt x="0" y="1972917"/>
                </a:lnTo>
                <a:lnTo>
                  <a:pt x="3306564" y="1972917"/>
                </a:lnTo>
                <a:lnTo>
                  <a:pt x="330656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478" y="472585"/>
            <a:ext cx="9703784" cy="6830831"/>
          </a:xfrm>
          <a:custGeom>
            <a:avLst/>
            <a:gdLst/>
            <a:ahLst/>
            <a:cxnLst/>
            <a:rect r="r" b="b" t="t" l="l"/>
            <a:pathLst>
              <a:path h="6830831" w="9703784">
                <a:moveTo>
                  <a:pt x="0" y="0"/>
                </a:moveTo>
                <a:lnTo>
                  <a:pt x="9703785" y="0"/>
                </a:lnTo>
                <a:lnTo>
                  <a:pt x="9703785" y="6830830"/>
                </a:lnTo>
                <a:lnTo>
                  <a:pt x="0" y="6830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26532" y="3888000"/>
            <a:ext cx="2879944" cy="1685605"/>
          </a:xfrm>
          <a:custGeom>
            <a:avLst/>
            <a:gdLst/>
            <a:ahLst/>
            <a:cxnLst/>
            <a:rect r="r" b="b" t="t" l="l"/>
            <a:pathLst>
              <a:path h="1685605" w="2879944">
                <a:moveTo>
                  <a:pt x="0" y="0"/>
                </a:moveTo>
                <a:lnTo>
                  <a:pt x="2879945" y="0"/>
                </a:lnTo>
                <a:lnTo>
                  <a:pt x="2879945" y="1685605"/>
                </a:lnTo>
                <a:lnTo>
                  <a:pt x="0" y="16856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28141"/>
            </a:stretch>
          </a:blipFill>
          <a:ln w="38100" cap="sq">
            <a:solidFill>
              <a:srgbClr val="65482C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5740167" y="1155894"/>
            <a:ext cx="3052675" cy="2375867"/>
          </a:xfrm>
          <a:custGeom>
            <a:avLst/>
            <a:gdLst/>
            <a:ahLst/>
            <a:cxnLst/>
            <a:rect r="r" b="b" t="t" l="l"/>
            <a:pathLst>
              <a:path h="2375867" w="3052675">
                <a:moveTo>
                  <a:pt x="0" y="0"/>
                </a:moveTo>
                <a:lnTo>
                  <a:pt x="3052675" y="0"/>
                </a:lnTo>
                <a:lnTo>
                  <a:pt x="3052675" y="2375867"/>
                </a:lnTo>
                <a:lnTo>
                  <a:pt x="0" y="23758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886" t="0" r="-1886" b="0"/>
            </a:stretch>
          </a:blipFill>
          <a:ln w="38100" cap="sq">
            <a:solidFill>
              <a:srgbClr val="65482C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777600" y="3335892"/>
            <a:ext cx="3925727" cy="2789821"/>
          </a:xfrm>
          <a:custGeom>
            <a:avLst/>
            <a:gdLst/>
            <a:ahLst/>
            <a:cxnLst/>
            <a:rect r="r" b="b" t="t" l="l"/>
            <a:pathLst>
              <a:path h="2789821" w="3925727">
                <a:moveTo>
                  <a:pt x="0" y="0"/>
                </a:moveTo>
                <a:lnTo>
                  <a:pt x="3925727" y="0"/>
                </a:lnTo>
                <a:lnTo>
                  <a:pt x="3925727" y="2789821"/>
                </a:lnTo>
                <a:lnTo>
                  <a:pt x="0" y="27898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9239" r="0" b="-2147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777600" y="1288108"/>
            <a:ext cx="3967645" cy="2418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>
                <a:solidFill>
                  <a:srgbClr val="65482C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Y aquí acaba nuestra bitácora, o cuaderno de viaje. </a:t>
            </a:r>
          </a:p>
          <a:p>
            <a:pPr algn="just">
              <a:lnSpc>
                <a:spcPts val="3219"/>
              </a:lnSpc>
            </a:pPr>
            <a:r>
              <a:rPr lang="en-US" sz="2299">
                <a:solidFill>
                  <a:srgbClr val="65482C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Esperamos que os haya gustado.</a:t>
            </a:r>
          </a:p>
          <a:p>
            <a:pPr algn="just">
              <a:lnSpc>
                <a:spcPts val="3219"/>
              </a:lnSpc>
            </a:pPr>
            <a:r>
              <a:rPr lang="en-US" sz="2299">
                <a:solidFill>
                  <a:srgbClr val="65482C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</a:p>
          <a:p>
            <a:pPr algn="just">
              <a:lnSpc>
                <a:spcPts val="3219"/>
              </a:lnSpc>
            </a:pPr>
          </a:p>
          <a:p>
            <a:pPr algn="just">
              <a:lnSpc>
                <a:spcPts val="3219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DAHI_ZWGlAE</dc:identifier>
  <dcterms:modified xsi:type="dcterms:W3CDTF">2011-08-01T06:04:30Z</dcterms:modified>
  <cp:revision>1</cp:revision>
  <dc:title>Cuaderno de viaje Rutas CAL. Abril 2026</dc:title>
</cp:coreProperties>
</file>